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21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5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9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3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2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0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9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73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23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5B7C8-4D03-448B-8CA4-303FACE224BE}" type="datetimeFigureOut">
              <a:rPr lang="en-US" smtClean="0"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AEF3D-A7B1-4455-A769-DD0F5EFD3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03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st1-trace.ir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46237"/>
          </a:xfrm>
        </p:spPr>
        <p:txBody>
          <a:bodyPr>
            <a:normAutofit fontScale="90000"/>
          </a:bodyPr>
          <a:lstStyle/>
          <a:p>
            <a:r>
              <a:rPr lang="fa-IR" dirty="0" smtClean="0"/>
              <a:t>راهنمای عضویت در سامانه ردیابی محصولات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83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گام به گام تا قابل ردیابی شدن محصولات شما </a:t>
            </a:r>
            <a:r>
              <a:rPr lang="fa-IR" dirty="0" smtClean="0"/>
              <a:t>– ثبت نام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ابتدا به سایت </a:t>
            </a:r>
            <a:r>
              <a:rPr lang="en-US" dirty="0" smtClean="0"/>
              <a:t>gs1t.ir</a:t>
            </a:r>
            <a:r>
              <a:rPr lang="fa-IR" dirty="0" smtClean="0"/>
              <a:t> مراجعه کنید</a:t>
            </a:r>
          </a:p>
          <a:p>
            <a:pPr algn="r" rtl="1"/>
            <a:r>
              <a:rPr lang="fa-IR" dirty="0" smtClean="0"/>
              <a:t>در وسط صفحه روی گزینه ورود/عضویت کلیک کنید</a:t>
            </a:r>
          </a:p>
          <a:p>
            <a:pPr algn="r" rtl="1"/>
            <a:r>
              <a:rPr lang="fa-IR" dirty="0" smtClean="0"/>
              <a:t>وارد صفحه ای می شوید که یک گزینه «ثبت نام» در پایین آن وجود دارد</a:t>
            </a:r>
          </a:p>
          <a:p>
            <a:pPr algn="r" rtl="1"/>
            <a:r>
              <a:rPr lang="fa-IR" dirty="0" smtClean="0"/>
              <a:t>بر روی گزینه ثبت نام کلیک کنید</a:t>
            </a:r>
          </a:p>
          <a:p>
            <a:pPr algn="r" rtl="1"/>
            <a:r>
              <a:rPr lang="fa-IR" dirty="0" smtClean="0"/>
              <a:t>اطلاعات خواسته شده را با دقت تکمیل نمایید</a:t>
            </a:r>
          </a:p>
          <a:p>
            <a:pPr algn="r" rtl="1"/>
            <a:r>
              <a:rPr lang="fa-IR" dirty="0" smtClean="0"/>
              <a:t>نام کاربری و کلمه عبور به شما داده خواهد شد</a:t>
            </a:r>
          </a:p>
          <a:p>
            <a:pPr algn="r" rtl="1"/>
            <a:r>
              <a:rPr lang="fa-IR" dirty="0" smtClean="0"/>
              <a:t>تبریک!  شما ثبت نام کرده اید.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37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465" y="215152"/>
            <a:ext cx="11712388" cy="724087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B Homa" panose="00000400000000000000" pitchFamily="2" charset="-78"/>
              </a:rPr>
              <a:t>گام به گام تا قابل ردیابی شدن محصولات شما </a:t>
            </a:r>
            <a:r>
              <a:rPr lang="fa-IR" dirty="0" smtClean="0">
                <a:cs typeface="B Homa" panose="00000400000000000000" pitchFamily="2" charset="-78"/>
              </a:rPr>
              <a:t>– عضویت و اخذ کد </a:t>
            </a:r>
            <a:r>
              <a:rPr lang="en-US" dirty="0" smtClean="0">
                <a:cs typeface="B Homa" panose="00000400000000000000" pitchFamily="2" charset="-78"/>
              </a:rPr>
              <a:t>GLN</a:t>
            </a:r>
            <a:r>
              <a:rPr lang="fa-IR" dirty="0" smtClean="0">
                <a:cs typeface="B Homa" panose="00000400000000000000" pitchFamily="2" charset="-78"/>
              </a:rPr>
              <a:t> و کد </a:t>
            </a:r>
            <a:r>
              <a:rPr lang="en-US" dirty="0" smtClean="0">
                <a:cs typeface="B Homa" panose="00000400000000000000" pitchFamily="2" charset="-78"/>
              </a:rPr>
              <a:t>GTIN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059142"/>
            <a:ext cx="10515600" cy="5597152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برای عضویت در سامانه، </a:t>
            </a:r>
            <a:r>
              <a:rPr lang="fa-IR" dirty="0" smtClean="0">
                <a:cs typeface="B Homa" panose="00000400000000000000" pitchFamily="2" charset="-78"/>
              </a:rPr>
              <a:t>قبلا باید </a:t>
            </a:r>
            <a:r>
              <a:rPr lang="fa-IR" dirty="0" smtClean="0">
                <a:cs typeface="B Homa" panose="00000400000000000000" pitchFamily="2" charset="-78"/>
              </a:rPr>
              <a:t>ثبت نام </a:t>
            </a:r>
            <a:r>
              <a:rPr lang="fa-IR" dirty="0" smtClean="0">
                <a:cs typeface="B Homa" panose="00000400000000000000" pitchFamily="2" charset="-78"/>
              </a:rPr>
              <a:t>کرده باشید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اگر ثبت نام کرده اید، وارد سایت </a:t>
            </a:r>
            <a:r>
              <a:rPr lang="en-US" dirty="0" smtClean="0">
                <a:cs typeface="B Homa" panose="00000400000000000000" pitchFamily="2" charset="-78"/>
              </a:rPr>
              <a:t>gs</a:t>
            </a:r>
            <a:r>
              <a:rPr lang="en-US" dirty="0" smtClean="0">
                <a:cs typeface="B Homa" panose="00000400000000000000" pitchFamily="2" charset="-78"/>
              </a:rPr>
              <a:t>1</a:t>
            </a:r>
            <a:r>
              <a:rPr lang="en-US" dirty="0" smtClean="0">
                <a:cs typeface="B Homa" panose="00000400000000000000" pitchFamily="2" charset="-78"/>
              </a:rPr>
              <a:t>t.ir</a:t>
            </a:r>
            <a:r>
              <a:rPr lang="fa-IR" dirty="0" smtClean="0">
                <a:cs typeface="B Homa" panose="00000400000000000000" pitchFamily="2" charset="-78"/>
              </a:rPr>
              <a:t> </a:t>
            </a:r>
            <a:r>
              <a:rPr lang="fa-IR" dirty="0" smtClean="0">
                <a:cs typeface="B Homa" panose="00000400000000000000" pitchFamily="2" charset="-78"/>
              </a:rPr>
              <a:t>شوید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 روی گزینه ثبت نام/عضویت کلیک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در صفحه مربوطه نام کاربری و رمز عبور خود را وارد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داخل پروفایل خود می شوید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برای عضویت، بر روی عضویت در سامانه کلیک </a:t>
            </a:r>
            <a:r>
              <a:rPr lang="fa-IR" dirty="0" smtClean="0">
                <a:cs typeface="B Homa" panose="00000400000000000000" pitchFamily="2" charset="-78"/>
              </a:rPr>
              <a:t>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اطلاعات مربوط به عضو را وارد کنید تا به شما پیش شماره جهانی داده شود.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برای شما یک شماره موقعیت جهانی (</a:t>
            </a:r>
            <a:r>
              <a:rPr lang="en-US" dirty="0" smtClean="0">
                <a:cs typeface="B Homa" panose="00000400000000000000" pitchFamily="2" charset="-78"/>
              </a:rPr>
              <a:t>GLN</a:t>
            </a:r>
            <a:r>
              <a:rPr lang="fa-IR" dirty="0" smtClean="0">
                <a:cs typeface="B Homa" panose="00000400000000000000" pitchFamily="2" charset="-78"/>
              </a:rPr>
              <a:t>) طبق استاندارد آن تخصیص می یابد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اطلاعات درخواستی را </a:t>
            </a:r>
            <a:r>
              <a:rPr lang="fa-IR" dirty="0" smtClean="0">
                <a:cs typeface="B Homa" panose="00000400000000000000" pitchFamily="2" charset="-78"/>
              </a:rPr>
              <a:t>برای شناسه محصول ارائه </a:t>
            </a:r>
            <a:r>
              <a:rPr lang="fa-IR" dirty="0" smtClean="0">
                <a:cs typeface="B Homa" panose="00000400000000000000" pitchFamily="2" charset="-78"/>
              </a:rPr>
              <a:t>نمایید (نام برند – نام محصول – کد </a:t>
            </a:r>
            <a:r>
              <a:rPr lang="en-US" dirty="0" smtClean="0">
                <a:cs typeface="B Homa" panose="00000400000000000000" pitchFamily="2" charset="-78"/>
              </a:rPr>
              <a:t>gs1</a:t>
            </a:r>
            <a:r>
              <a:rPr lang="fa-IR" dirty="0" smtClean="0">
                <a:cs typeface="B Homa" panose="00000400000000000000" pitchFamily="2" charset="-78"/>
              </a:rPr>
              <a:t>) 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شناسه محصول (</a:t>
            </a:r>
            <a:r>
              <a:rPr lang="en-US" dirty="0" smtClean="0">
                <a:cs typeface="B Homa" panose="00000400000000000000" pitchFamily="2" charset="-78"/>
              </a:rPr>
              <a:t>GTIN</a:t>
            </a:r>
            <a:r>
              <a:rPr lang="fa-IR" dirty="0" smtClean="0">
                <a:cs typeface="B Homa" panose="00000400000000000000" pitchFamily="2" charset="-78"/>
              </a:rPr>
              <a:t>) برای هر محصول ساخته شده و تخصیص می یابد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برای عضویت، تخصیص </a:t>
            </a:r>
            <a:r>
              <a:rPr lang="en-US" dirty="0" smtClean="0">
                <a:cs typeface="B Homa" panose="00000400000000000000" pitchFamily="2" charset="-78"/>
              </a:rPr>
              <a:t>GLN</a:t>
            </a:r>
            <a:r>
              <a:rPr lang="fa-IR" dirty="0" smtClean="0">
                <a:cs typeface="B Homa" panose="00000400000000000000" pitchFamily="2" charset="-78"/>
              </a:rPr>
              <a:t>، تخصیص </a:t>
            </a:r>
            <a:r>
              <a:rPr lang="en-US" dirty="0" smtClean="0">
                <a:cs typeface="B Homa" panose="00000400000000000000" pitchFamily="2" charset="-78"/>
              </a:rPr>
              <a:t>GTIN</a:t>
            </a:r>
            <a:r>
              <a:rPr lang="fa-IR" dirty="0" smtClean="0">
                <a:cs typeface="B Homa" panose="00000400000000000000" pitchFamily="2" charset="-78"/>
              </a:rPr>
              <a:t> قبلا حساب خود را شارژ کنید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endParaRPr lang="en-US" dirty="0"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69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06" y="0"/>
            <a:ext cx="11712388" cy="724087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Homa" panose="00000400000000000000" pitchFamily="2" charset="-78"/>
              </a:rPr>
              <a:t>گام به گام تا قابل ردیابی شدن محصولات شما </a:t>
            </a:r>
            <a:r>
              <a:rPr lang="fa-IR" dirty="0" smtClean="0">
                <a:cs typeface="B Homa" panose="00000400000000000000" pitchFamily="2" charset="-78"/>
              </a:rPr>
              <a:t>– </a:t>
            </a:r>
            <a:r>
              <a:rPr lang="fa-IR" dirty="0" smtClean="0">
                <a:cs typeface="B Homa" panose="00000400000000000000" pitchFamily="2" charset="-78"/>
              </a:rPr>
              <a:t>کد ردیابی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059142"/>
            <a:ext cx="10515600" cy="5597152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برای </a:t>
            </a:r>
            <a:r>
              <a:rPr lang="fa-IR" dirty="0" smtClean="0">
                <a:cs typeface="B Homa" panose="00000400000000000000" pitchFamily="2" charset="-78"/>
              </a:rPr>
              <a:t>کد ردیابی، قبلا باید عضویت و کد </a:t>
            </a:r>
            <a:r>
              <a:rPr lang="en-US" dirty="0" smtClean="0">
                <a:cs typeface="B Homa" panose="00000400000000000000" pitchFamily="2" charset="-78"/>
              </a:rPr>
              <a:t>GLN</a:t>
            </a:r>
            <a:r>
              <a:rPr lang="fa-IR" dirty="0" smtClean="0">
                <a:cs typeface="B Homa" panose="00000400000000000000" pitchFamily="2" charset="-78"/>
              </a:rPr>
              <a:t> و </a:t>
            </a:r>
            <a:r>
              <a:rPr lang="en-US" dirty="0" smtClean="0">
                <a:cs typeface="B Homa" panose="00000400000000000000" pitchFamily="2" charset="-78"/>
              </a:rPr>
              <a:t>GTIN</a:t>
            </a:r>
            <a:r>
              <a:rPr lang="fa-IR" dirty="0" smtClean="0">
                <a:cs typeface="B Homa" panose="00000400000000000000" pitchFamily="2" charset="-78"/>
              </a:rPr>
              <a:t> گرفته باشید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وارد سایت </a:t>
            </a:r>
            <a:r>
              <a:rPr lang="en-US" dirty="0" smtClean="0">
                <a:cs typeface="B Homa" panose="00000400000000000000" pitchFamily="2" charset="-78"/>
              </a:rPr>
              <a:t>gs</a:t>
            </a:r>
            <a:r>
              <a:rPr lang="en-US" dirty="0" smtClean="0">
                <a:cs typeface="B Homa" panose="00000400000000000000" pitchFamily="2" charset="-78"/>
              </a:rPr>
              <a:t>1</a:t>
            </a:r>
            <a:r>
              <a:rPr lang="en-US" dirty="0" smtClean="0">
                <a:cs typeface="B Homa" panose="00000400000000000000" pitchFamily="2" charset="-78"/>
              </a:rPr>
              <a:t>t.ir</a:t>
            </a:r>
            <a:r>
              <a:rPr lang="fa-IR" dirty="0" smtClean="0">
                <a:cs typeface="B Homa" panose="00000400000000000000" pitchFamily="2" charset="-78"/>
              </a:rPr>
              <a:t> شوید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 </a:t>
            </a:r>
            <a:r>
              <a:rPr lang="fa-IR" dirty="0" smtClean="0">
                <a:cs typeface="B Homa" panose="00000400000000000000" pitchFamily="2" charset="-78"/>
              </a:rPr>
              <a:t>روی گزینه ثبت نام/عضویت کلیک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در صفحه مربوطه نام کاربری و رمز عبور خود را وارد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داخل پروفایل خود می شوید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با توجه به تعرفه ها، برای گرفتن کد ردیابی ابتدا حساب خود را شارژ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در فهرست محصولات، محصولی که برای آن کد ردیابی می خواهید انتخاب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تعداد کد موردنیاز (با توجه به بسته بندی) و سطح تفکیک (هر بسته یک کد جدا یا هر دسته تولیدی یک شماره بهر) را تعیین کنید.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کدهای ردیابی برای شما ایجاد می شود 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به قسمت تولید تگ یا برچسب بروید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روی دگمه چاپ برچسب کلیک 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برچسبها را چاپ نموده و بر روی محصولات الصاق نمایید</a:t>
            </a:r>
          </a:p>
          <a:p>
            <a:pPr algn="r" rtl="1"/>
            <a:endParaRPr lang="en-US" dirty="0"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7141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06" y="0"/>
            <a:ext cx="11712388" cy="724087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B Homa" panose="00000400000000000000" pitchFamily="2" charset="-78"/>
              </a:rPr>
              <a:t>گام به گام تا قابل ردیابی شدن محصولات شما </a:t>
            </a:r>
            <a:r>
              <a:rPr lang="fa-IR" dirty="0" smtClean="0">
                <a:cs typeface="B Homa" panose="00000400000000000000" pitchFamily="2" charset="-78"/>
              </a:rPr>
              <a:t>– </a:t>
            </a:r>
            <a:r>
              <a:rPr lang="fa-IR" dirty="0" smtClean="0">
                <a:cs typeface="B Homa" panose="00000400000000000000" pitchFamily="2" charset="-78"/>
              </a:rPr>
              <a:t>انجام ردیابی</a:t>
            </a:r>
            <a:endParaRPr lang="en-US" dirty="0">
              <a:cs typeface="B Homa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059142"/>
            <a:ext cx="10515600" cy="5597152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برای </a:t>
            </a:r>
            <a:r>
              <a:rPr lang="fa-IR" dirty="0" smtClean="0">
                <a:cs typeface="B Homa" panose="00000400000000000000" pitchFamily="2" charset="-78"/>
              </a:rPr>
              <a:t>انجام ردیابی، قبلا باید کد ردیابی صادر و بر روی محصول الصاق شده باشد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وارد سایت </a:t>
            </a:r>
            <a:r>
              <a:rPr lang="en-US" dirty="0">
                <a:hlinkClick r:id="rId2"/>
              </a:rPr>
              <a:t>https://gst1-trace.ir/Default.aspx</a:t>
            </a:r>
            <a:r>
              <a:rPr lang="fa-IR" dirty="0" smtClean="0">
                <a:cs typeface="B Homa" panose="00000400000000000000" pitchFamily="2" charset="-78"/>
              </a:rPr>
              <a:t> شوید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بر </a:t>
            </a:r>
            <a:r>
              <a:rPr lang="fa-IR" dirty="0" smtClean="0">
                <a:cs typeface="B Homa" panose="00000400000000000000" pitchFamily="2" charset="-78"/>
              </a:rPr>
              <a:t>روی گزینه </a:t>
            </a:r>
            <a:r>
              <a:rPr lang="fa-IR" dirty="0" smtClean="0">
                <a:cs typeface="B Homa" panose="00000400000000000000" pitchFamily="2" charset="-78"/>
              </a:rPr>
              <a:t>استعلام محصولات در پایین صفحه کلیک </a:t>
            </a:r>
            <a:r>
              <a:rPr lang="fa-IR" dirty="0" smtClean="0">
                <a:cs typeface="B Homa" panose="00000400000000000000" pitchFamily="2" charset="-78"/>
              </a:rPr>
              <a:t>کنید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شماره بارکد 13 رقمی و یا شماره رهگیری را در کادر مربوطه وارد نمایید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اگر محصول قبلا در سامانه ثبت شده باشد و اطلاعات آن درست باشد به شما تاییدیه می دهد که محصول قابل ردیابی است.</a:t>
            </a:r>
            <a:endParaRPr lang="fa-IR" dirty="0" smtClean="0">
              <a:cs typeface="B Homa" panose="00000400000000000000" pitchFamily="2" charset="-78"/>
            </a:endParaRP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اگر شماره ها فیک باشد، یا مشخصات محصولی که در دست شماست با مشخصات ثبت شده در سامانه همسان نباشد، اصالت محصول تایید نمی شود</a:t>
            </a:r>
          </a:p>
          <a:p>
            <a:pPr algn="r" rtl="1"/>
            <a:r>
              <a:rPr lang="fa-IR" dirty="0" smtClean="0">
                <a:cs typeface="B Homa" panose="00000400000000000000" pitchFamily="2" charset="-78"/>
              </a:rPr>
              <a:t>می توانید در صفحه مشخصات محصول، بر روی نام تامین کننده یا مالک برند کلیک کنید تا آدرس و سایر مشخصات وی ظاهر شود</a:t>
            </a:r>
          </a:p>
          <a:p>
            <a:pPr marL="0" indent="0" algn="r" rtl="1">
              <a:buNone/>
            </a:pPr>
            <a:endParaRPr lang="en-US" dirty="0">
              <a:cs typeface="B Hom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568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511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 Homa</vt:lpstr>
      <vt:lpstr>Calibri</vt:lpstr>
      <vt:lpstr>Calibri Light</vt:lpstr>
      <vt:lpstr>Times New Roman</vt:lpstr>
      <vt:lpstr>Office Theme</vt:lpstr>
      <vt:lpstr>راهنمای عضویت در سامانه ردیابی محصولات</vt:lpstr>
      <vt:lpstr>گام به گام تا قابل ردیابی شدن محصولات شما – ثبت نام</vt:lpstr>
      <vt:lpstr>گام به گام تا قابل ردیابی شدن محصولات شما – عضویت و اخذ کد GLN و کد GTIN</vt:lpstr>
      <vt:lpstr>گام به گام تا قابل ردیابی شدن محصولات شما – کد ردیابی</vt:lpstr>
      <vt:lpstr>گام به گام تا قابل ردیابی شدن محصولات شما – انجام ردیابی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راهنمای عضویت در سامانه ردیابی محصولات</dc:title>
  <dc:creator>User</dc:creator>
  <cp:lastModifiedBy>User</cp:lastModifiedBy>
  <cp:revision>6</cp:revision>
  <dcterms:created xsi:type="dcterms:W3CDTF">2019-06-02T11:58:46Z</dcterms:created>
  <dcterms:modified xsi:type="dcterms:W3CDTF">2019-06-11T12:07:08Z</dcterms:modified>
</cp:coreProperties>
</file>